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5" r:id="rId6"/>
    <p:sldId id="257" r:id="rId7"/>
    <p:sldId id="259" r:id="rId8"/>
    <p:sldId id="261" r:id="rId9"/>
    <p:sldId id="291" r:id="rId10"/>
    <p:sldId id="293" r:id="rId11"/>
    <p:sldId id="290" r:id="rId12"/>
    <p:sldId id="289" r:id="rId13"/>
    <p:sldId id="285" r:id="rId14"/>
    <p:sldId id="286" r:id="rId15"/>
    <p:sldId id="267" r:id="rId16"/>
    <p:sldId id="284" r:id="rId17"/>
    <p:sldId id="274" r:id="rId18"/>
    <p:sldId id="275" r:id="rId19"/>
    <p:sldId id="276" r:id="rId20"/>
    <p:sldId id="307" r:id="rId21"/>
    <p:sldId id="262" r:id="rId22"/>
    <p:sldId id="270" r:id="rId23"/>
    <p:sldId id="271" r:id="rId24"/>
    <p:sldId id="272" r:id="rId25"/>
    <p:sldId id="273" r:id="rId26"/>
    <p:sldId id="266" r:id="rId27"/>
    <p:sldId id="288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7C677-C210-4D7A-91B9-EF54830A9E79}" v="30" dt="2024-03-20T08:56:14.568"/>
    <p1510:client id="{9CEF3137-6005-9D42-95FB-11783AB68115}" v="25" dt="2024-03-20T18:58:10.156"/>
    <p1510:client id="{EFD54B3A-2F3C-4B32-B55D-546EC30CF6C0}" v="2" dt="2024-03-20T09:14:21.165"/>
    <p1510:client id="{F1A771F0-616B-478A-9388-266C396E91E2}" v="27" dt="2024-03-20T09:34:0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sebø-Trodal" userId="310bb61b-a93b-4fec-b63c-2c965087e08c" providerId="ADAL" clId="{9CEF3137-6005-9D42-95FB-11783AB68115}"/>
    <pc:docChg chg="modSld">
      <pc:chgData name="Susanne Åsebø-Trodal" userId="310bb61b-a93b-4fec-b63c-2c965087e08c" providerId="ADAL" clId="{9CEF3137-6005-9D42-95FB-11783AB68115}" dt="2024-03-20T18:58:10.156" v="24" actId="20577"/>
      <pc:docMkLst>
        <pc:docMk/>
      </pc:docMkLst>
      <pc:sldChg chg="modSp">
        <pc:chgData name="Susanne Åsebø-Trodal" userId="310bb61b-a93b-4fec-b63c-2c965087e08c" providerId="ADAL" clId="{9CEF3137-6005-9D42-95FB-11783AB68115}" dt="2024-03-20T18:58:10.156" v="24" actId="20577"/>
        <pc:sldMkLst>
          <pc:docMk/>
          <pc:sldMk cId="3559525163" sldId="266"/>
        </pc:sldMkLst>
        <pc:spChg chg="mod">
          <ac:chgData name="Susanne Åsebø-Trodal" userId="310bb61b-a93b-4fec-b63c-2c965087e08c" providerId="ADAL" clId="{9CEF3137-6005-9D42-95FB-11783AB68115}" dt="2024-03-20T18:58:10.156" v="24" actId="20577"/>
          <ac:spMkLst>
            <pc:docMk/>
            <pc:sldMk cId="3559525163" sldId="266"/>
            <ac:spMk id="3" creationId="{C5046539-71B8-3C73-F94E-BFE0BF6506B6}"/>
          </ac:spMkLst>
        </pc:spChg>
      </pc:sldChg>
    </pc:docChg>
  </pc:docChgLst>
  <pc:docChgLst>
    <pc:chgData name="Karl Inge Aksnes" userId="d2932664-3971-47a2-90ed-1c318c31e879" providerId="ADAL" clId="{F1A771F0-616B-478A-9388-266C396E91E2}"/>
    <pc:docChg chg="delSld modSld">
      <pc:chgData name="Karl Inge Aksnes" userId="d2932664-3971-47a2-90ed-1c318c31e879" providerId="ADAL" clId="{F1A771F0-616B-478A-9388-266C396E91E2}" dt="2024-03-20T09:34:04.731" v="22" actId="2696"/>
      <pc:docMkLst>
        <pc:docMk/>
      </pc:docMkLst>
      <pc:sldChg chg="modSp modAnim">
        <pc:chgData name="Karl Inge Aksnes" userId="d2932664-3971-47a2-90ed-1c318c31e879" providerId="ADAL" clId="{F1A771F0-616B-478A-9388-266C396E91E2}" dt="2024-03-20T09:25:21.076" v="21" actId="20577"/>
        <pc:sldMkLst>
          <pc:docMk/>
          <pc:sldMk cId="1111181825" sldId="257"/>
        </pc:sldMkLst>
        <pc:spChg chg="mod">
          <ac:chgData name="Karl Inge Aksnes" userId="d2932664-3971-47a2-90ed-1c318c31e879" providerId="ADAL" clId="{F1A771F0-616B-478A-9388-266C396E91E2}" dt="2024-03-20T09:25:21.076" v="21" actId="20577"/>
          <ac:spMkLst>
            <pc:docMk/>
            <pc:sldMk cId="1111181825" sldId="257"/>
            <ac:spMk id="3" creationId="{00000000-0000-0000-0000-000000000000}"/>
          </ac:spMkLst>
        </pc:spChg>
      </pc:sldChg>
      <pc:sldChg chg="del">
        <pc:chgData name="Karl Inge Aksnes" userId="d2932664-3971-47a2-90ed-1c318c31e879" providerId="ADAL" clId="{F1A771F0-616B-478A-9388-266C396E91E2}" dt="2024-03-20T09:34:04.731" v="22" actId="2696"/>
        <pc:sldMkLst>
          <pc:docMk/>
          <pc:sldMk cId="1440659790" sldId="292"/>
        </pc:sldMkLst>
      </pc:sldChg>
    </pc:docChg>
  </pc:docChgLst>
  <pc:docChgLst>
    <pc:chgData name="Susanne Åsebø-Trodal" userId="310bb61b-a93b-4fec-b63c-2c965087e08c" providerId="ADAL" clId="{5497C677-C210-4D7A-91B9-EF54830A9E79}"/>
    <pc:docChg chg="custSel addSld delSld modSld">
      <pc:chgData name="Susanne Åsebø-Trodal" userId="310bb61b-a93b-4fec-b63c-2c965087e08c" providerId="ADAL" clId="{5497C677-C210-4D7A-91B9-EF54830A9E79}" dt="2024-03-20T08:58:19.506" v="102" actId="20577"/>
      <pc:docMkLst>
        <pc:docMk/>
      </pc:docMkLst>
      <pc:sldChg chg="modSp mod">
        <pc:chgData name="Susanne Åsebø-Trodal" userId="310bb61b-a93b-4fec-b63c-2c965087e08c" providerId="ADAL" clId="{5497C677-C210-4D7A-91B9-EF54830A9E79}" dt="2024-03-20T08:52:38.942" v="1" actId="20577"/>
        <pc:sldMkLst>
          <pc:docMk/>
          <pc:sldMk cId="926997816" sldId="256"/>
        </pc:sldMkLst>
        <pc:spChg chg="mod">
          <ac:chgData name="Susanne Åsebø-Trodal" userId="310bb61b-a93b-4fec-b63c-2c965087e08c" providerId="ADAL" clId="{5497C677-C210-4D7A-91B9-EF54830A9E79}" dt="2024-03-20T08:52:38.942" v="1" actId="20577"/>
          <ac:spMkLst>
            <pc:docMk/>
            <pc:sldMk cId="926997816" sldId="256"/>
            <ac:spMk id="3" creationId="{00000000-0000-0000-0000-000000000000}"/>
          </ac:spMkLst>
        </pc:spChg>
      </pc:sldChg>
      <pc:sldChg chg="modSp mod modAnim">
        <pc:chgData name="Susanne Åsebø-Trodal" userId="310bb61b-a93b-4fec-b63c-2c965087e08c" providerId="ADAL" clId="{5497C677-C210-4D7A-91B9-EF54830A9E79}" dt="2024-03-20T08:53:30.422" v="25" actId="20577"/>
        <pc:sldMkLst>
          <pc:docMk/>
          <pc:sldMk cId="1111181825" sldId="257"/>
        </pc:sldMkLst>
        <pc:spChg chg="mod">
          <ac:chgData name="Susanne Åsebø-Trodal" userId="310bb61b-a93b-4fec-b63c-2c965087e08c" providerId="ADAL" clId="{5497C677-C210-4D7A-91B9-EF54830A9E79}" dt="2024-03-20T08:53:30.422" v="25" actId="20577"/>
          <ac:spMkLst>
            <pc:docMk/>
            <pc:sldMk cId="1111181825" sldId="257"/>
            <ac:spMk id="3" creationId="{00000000-0000-0000-0000-000000000000}"/>
          </ac:spMkLst>
        </pc:spChg>
      </pc:sldChg>
      <pc:sldChg chg="modSp mod">
        <pc:chgData name="Susanne Åsebø-Trodal" userId="310bb61b-a93b-4fec-b63c-2c965087e08c" providerId="ADAL" clId="{5497C677-C210-4D7A-91B9-EF54830A9E79}" dt="2024-03-20T08:58:19.506" v="102" actId="20577"/>
        <pc:sldMkLst>
          <pc:docMk/>
          <pc:sldMk cId="3559525163" sldId="266"/>
        </pc:sldMkLst>
        <pc:spChg chg="mod">
          <ac:chgData name="Susanne Åsebø-Trodal" userId="310bb61b-a93b-4fec-b63c-2c965087e08c" providerId="ADAL" clId="{5497C677-C210-4D7A-91B9-EF54830A9E79}" dt="2024-03-20T08:58:19.506" v="102" actId="20577"/>
          <ac:spMkLst>
            <pc:docMk/>
            <pc:sldMk cId="3559525163" sldId="266"/>
            <ac:spMk id="3" creationId="{C5046539-71B8-3C73-F94E-BFE0BF6506B6}"/>
          </ac:spMkLst>
        </pc:spChg>
      </pc:sldChg>
      <pc:sldChg chg="modSp mod">
        <pc:chgData name="Susanne Åsebø-Trodal" userId="310bb61b-a93b-4fec-b63c-2c965087e08c" providerId="ADAL" clId="{5497C677-C210-4D7A-91B9-EF54830A9E79}" dt="2024-03-20T08:55:31.018" v="68"/>
        <pc:sldMkLst>
          <pc:docMk/>
          <pc:sldMk cId="628018793" sldId="267"/>
        </pc:sldMkLst>
        <pc:spChg chg="mod">
          <ac:chgData name="Susanne Åsebø-Trodal" userId="310bb61b-a93b-4fec-b63c-2c965087e08c" providerId="ADAL" clId="{5497C677-C210-4D7A-91B9-EF54830A9E79}" dt="2024-03-20T08:55:31.018" v="68"/>
          <ac:spMkLst>
            <pc:docMk/>
            <pc:sldMk cId="628018793" sldId="267"/>
            <ac:spMk id="3" creationId="{3440751D-2EE0-C90C-B1FB-6C4DB9CF74C2}"/>
          </ac:spMkLst>
        </pc:spChg>
      </pc:sldChg>
      <pc:sldChg chg="del">
        <pc:chgData name="Susanne Åsebø-Trodal" userId="310bb61b-a93b-4fec-b63c-2c965087e08c" providerId="ADAL" clId="{5497C677-C210-4D7A-91B9-EF54830A9E79}" dt="2024-03-20T08:55:40.274" v="69" actId="2696"/>
        <pc:sldMkLst>
          <pc:docMk/>
          <pc:sldMk cId="360525354" sldId="269"/>
        </pc:sldMkLst>
      </pc:sldChg>
      <pc:sldChg chg="addSp delSp modSp new mod">
        <pc:chgData name="Susanne Åsebø-Trodal" userId="310bb61b-a93b-4fec-b63c-2c965087e08c" providerId="ADAL" clId="{5497C677-C210-4D7A-91B9-EF54830A9E79}" dt="2024-03-20T08:54:25.862" v="35" actId="1076"/>
        <pc:sldMkLst>
          <pc:docMk/>
          <pc:sldMk cId="2626492194" sldId="293"/>
        </pc:sldMkLst>
        <pc:spChg chg="add del mod">
          <ac:chgData name="Susanne Åsebø-Trodal" userId="310bb61b-a93b-4fec-b63c-2c965087e08c" providerId="ADAL" clId="{5497C677-C210-4D7A-91B9-EF54830A9E79}" dt="2024-03-20T08:54:03.484" v="29" actId="478"/>
          <ac:spMkLst>
            <pc:docMk/>
            <pc:sldMk cId="2626492194" sldId="293"/>
            <ac:spMk id="3" creationId="{D38D2F57-A87D-BF0C-3B05-27A7BB9417E1}"/>
          </ac:spMkLst>
        </pc:spChg>
        <pc:picChg chg="add mod">
          <ac:chgData name="Susanne Åsebø-Trodal" userId="310bb61b-a93b-4fec-b63c-2c965087e08c" providerId="ADAL" clId="{5497C677-C210-4D7A-91B9-EF54830A9E79}" dt="2024-03-20T08:54:25.862" v="35" actId="1076"/>
          <ac:picMkLst>
            <pc:docMk/>
            <pc:sldMk cId="2626492194" sldId="293"/>
            <ac:picMk id="1026" creationId="{2CA944DE-A3A0-D92D-FA63-B53C66478931}"/>
          </ac:picMkLst>
        </pc:picChg>
      </pc:sldChg>
      <pc:sldChg chg="new del">
        <pc:chgData name="Susanne Åsebø-Trodal" userId="310bb61b-a93b-4fec-b63c-2c965087e08c" providerId="ADAL" clId="{5497C677-C210-4D7A-91B9-EF54830A9E79}" dt="2024-03-20T08:56:18.945" v="72" actId="2696"/>
        <pc:sldMkLst>
          <pc:docMk/>
          <pc:sldMk cId="328675813" sldId="294"/>
        </pc:sldMkLst>
      </pc:sldChg>
      <pc:sldChg chg="modSp add mod">
        <pc:chgData name="Susanne Åsebø-Trodal" userId="310bb61b-a93b-4fec-b63c-2c965087e08c" providerId="ADAL" clId="{5497C677-C210-4D7A-91B9-EF54830A9E79}" dt="2024-03-20T08:57:43.890" v="100" actId="20577"/>
        <pc:sldMkLst>
          <pc:docMk/>
          <pc:sldMk cId="3181326147" sldId="307"/>
        </pc:sldMkLst>
        <pc:spChg chg="mod">
          <ac:chgData name="Susanne Åsebø-Trodal" userId="310bb61b-a93b-4fec-b63c-2c965087e08c" providerId="ADAL" clId="{5497C677-C210-4D7A-91B9-EF54830A9E79}" dt="2024-03-20T08:57:43.890" v="100" actId="20577"/>
          <ac:spMkLst>
            <pc:docMk/>
            <pc:sldMk cId="3181326147" sldId="307"/>
            <ac:spMk id="2" creationId="{AC521EF6-139F-C885-2FB3-EFC292092F34}"/>
          </ac:spMkLst>
        </pc:spChg>
        <pc:picChg chg="mod">
          <ac:chgData name="Susanne Åsebø-Trodal" userId="310bb61b-a93b-4fec-b63c-2c965087e08c" providerId="ADAL" clId="{5497C677-C210-4D7A-91B9-EF54830A9E79}" dt="2024-03-20T08:57:39.422" v="97" actId="1076"/>
          <ac:picMkLst>
            <pc:docMk/>
            <pc:sldMk cId="3181326147" sldId="307"/>
            <ac:picMk id="4" creationId="{2F773E5D-3A6F-C60D-4A7F-DD7950974FAA}"/>
          </ac:picMkLst>
        </pc:picChg>
        <pc:picChg chg="mod">
          <ac:chgData name="Susanne Åsebø-Trodal" userId="310bb61b-a93b-4fec-b63c-2c965087e08c" providerId="ADAL" clId="{5497C677-C210-4D7A-91B9-EF54830A9E79}" dt="2024-03-20T08:57:37.438" v="96" actId="14100"/>
          <ac:picMkLst>
            <pc:docMk/>
            <pc:sldMk cId="3181326147" sldId="307"/>
            <ac:picMk id="1026" creationId="{E824A9DB-97B5-3AE0-58FE-FA1AED492120}"/>
          </ac:picMkLst>
        </pc:picChg>
      </pc:sldChg>
    </pc:docChg>
  </pc:docChgLst>
  <pc:docChgLst>
    <pc:chgData name="Susanne Åsebø-Trodal" userId="310bb61b-a93b-4fec-b63c-2c965087e08c" providerId="ADAL" clId="{EFD54B3A-2F3C-4B32-B55D-546EC30CF6C0}"/>
    <pc:docChg chg="modSld">
      <pc:chgData name="Susanne Åsebø-Trodal" userId="310bb61b-a93b-4fec-b63c-2c965087e08c" providerId="ADAL" clId="{EFD54B3A-2F3C-4B32-B55D-546EC30CF6C0}" dt="2024-03-20T09:14:21.165" v="1" actId="13926"/>
      <pc:docMkLst>
        <pc:docMk/>
      </pc:docMkLst>
      <pc:sldChg chg="modSp">
        <pc:chgData name="Susanne Åsebø-Trodal" userId="310bb61b-a93b-4fec-b63c-2c965087e08c" providerId="ADAL" clId="{EFD54B3A-2F3C-4B32-B55D-546EC30CF6C0}" dt="2024-03-20T09:14:21.165" v="1" actId="13926"/>
        <pc:sldMkLst>
          <pc:docMk/>
          <pc:sldMk cId="1111181825" sldId="257"/>
        </pc:sldMkLst>
        <pc:spChg chg="mod">
          <ac:chgData name="Susanne Åsebø-Trodal" userId="310bb61b-a93b-4fec-b63c-2c965087e08c" providerId="ADAL" clId="{EFD54B3A-2F3C-4B32-B55D-546EC30CF6C0}" dt="2024-03-20T09:14:21.165" v="1" actId="13926"/>
          <ac:spMkLst>
            <pc:docMk/>
            <pc:sldMk cId="1111181825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2AAB5-CDC8-2F47-A18B-04F6A099D94E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B6C2-8C3A-2840-A004-A90DBB658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56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6BF-7F5B-B141-B8A6-544BD6BDABDF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18E7-4D44-414E-9EE6-4C5F859CE5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2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43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6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167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skule-my.sharepoint.com/:v:/g/personal/le-trosus_timeskule_no/EfEzEETY7KlOrZelQ1woRgYBx8qE5INaFyr2mcBX9ru57A?e=bYlpj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regelverkstolkninger/opplaring/Innhold-i-opplaringen/opplaring-i-valgfag-pa-ungdomstrinnet/" TargetMode="External"/><Relationship Id="rId2" Type="http://schemas.openxmlformats.org/officeDocument/2006/relationships/hyperlink" Target="http://www.vilbli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keresultat.udir.no/finn-lareplan.html?_gl=1*1yyp3rg*_ga*MTY2MDY1NDgyMS4xNjUxNjY3OTQy*_ga_V44YGS4HD3*MTY1MTczNDczMi40LjEuMTY1MTczNDc2OS4w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skole.no/fu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e.asebo-trodal@time.kommune.no" TargetMode="External"/><Relationship Id="rId2" Type="http://schemas.openxmlformats.org/officeDocument/2006/relationships/hyperlink" Target="mailto:karlinge.aksnes@time.kommune.n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nika.grodem.mageland@time.kommune.no" TargetMode="External"/><Relationship Id="rId4" Type="http://schemas.openxmlformats.org/officeDocument/2006/relationships/hyperlink" Target="mailto:jorunn.ree.berge@time.kommune.n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b-NO" err="1"/>
              <a:t>Velkomen</a:t>
            </a:r>
            <a:r>
              <a:rPr lang="nb-NO"/>
              <a:t> til Frøyland Ungdomsskule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>
                <a:solidFill>
                  <a:schemeClr val="bg1"/>
                </a:solidFill>
              </a:rPr>
              <a:t>Foreldremøte 20. mars 2024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747" y="5585791"/>
            <a:ext cx="1046303" cy="11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ABE09-0B36-F2B3-61E6-2C07C426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Arbeidslivsfag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E0EDB2-F997-F854-0073-C3C3CDD3A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/>
              <a:t>Praktisk fag som i stor grad tar utgangspunkt i yrke</a:t>
            </a:r>
          </a:p>
          <a:p>
            <a:r>
              <a:rPr lang="nn-NO"/>
              <a:t>Elevane må vere innstilt på lengre dagar på 9. og 10. trinn (flytting av timar)</a:t>
            </a:r>
          </a:p>
          <a:p>
            <a:r>
              <a:rPr lang="nn-NO"/>
              <a:t>8.trinn: Praktisk arbeid på skulen</a:t>
            </a:r>
          </a:p>
          <a:p>
            <a:r>
              <a:rPr lang="nn-NO"/>
              <a:t>9. trinn: I ei bedrift (arbeidspraksis)</a:t>
            </a:r>
          </a:p>
          <a:p>
            <a:r>
              <a:rPr lang="nn-NO"/>
              <a:t>10. trinn: Elevbedrift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36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7BE304-106B-1F8E-A382-F7E845CC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Valfag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44D0E-868B-0077-A489-E63815A9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/>
              <a:t>90 min i veka alle tre åra på ungdomsskulen</a:t>
            </a:r>
          </a:p>
          <a:p>
            <a:r>
              <a:rPr lang="nn-NO"/>
              <a:t>Vurdering med terminkarakter</a:t>
            </a:r>
          </a:p>
          <a:p>
            <a:r>
              <a:rPr lang="nn-NO"/>
              <a:t>Du må rangere ønska dine</a:t>
            </a:r>
          </a:p>
          <a:p>
            <a:r>
              <a:rPr lang="nn-NO"/>
              <a:t>Ikkje sikker alle faga blir starta opp</a:t>
            </a:r>
          </a:p>
          <a:p>
            <a:r>
              <a:rPr lang="nn-NO"/>
              <a:t>Du kan ønske same eller nytt valfag for kvart skuleår</a:t>
            </a:r>
          </a:p>
          <a:p>
            <a:r>
              <a:rPr lang="nn-NO"/>
              <a:t>Eventuelt omval må skje før haustferien. Men det må vere plass.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81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A13BB-6036-A65F-6FA6-ABFEE706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nb-NO"/>
              <a:t>Valfag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53068106-2BF2-0A84-C744-47A363F48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" r="9448" b="-2"/>
          <a:stretch/>
        </p:blipFill>
        <p:spPr>
          <a:xfrm>
            <a:off x="1141411" y="2249487"/>
            <a:ext cx="3494597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40751D-2EE0-C90C-B1FB-6C4DB9CF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Design og redesign</a:t>
            </a:r>
          </a:p>
          <a:p>
            <a:r>
              <a:rPr lang="nb-NO"/>
              <a:t>Fysisk aktivitet og helse</a:t>
            </a:r>
          </a:p>
          <a:p>
            <a:r>
              <a:rPr lang="nb-NO"/>
              <a:t>Friluftsliv</a:t>
            </a:r>
          </a:p>
          <a:p>
            <a:r>
              <a:rPr lang="nb-NO"/>
              <a:t>Utvikling av produkt og tjenester</a:t>
            </a:r>
          </a:p>
          <a:p>
            <a:r>
              <a:rPr lang="nb-NO"/>
              <a:t>Produksjon for scene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01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5B938FC-5C9C-34B3-9137-CE38CC5A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nb-NO"/>
              <a:t>Design og redesign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1469776-17E4-C0F4-8752-AB1F1AD97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88" r="3256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7" name="Bilde 7">
            <a:extLst>
              <a:ext uri="{FF2B5EF4-FFF2-40B4-BE49-F238E27FC236}">
                <a16:creationId xmlns:a16="http://schemas.microsoft.com/office/drawing/2014/main" id="{77D1256E-DED3-061A-973F-73202330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68173" y="1895158"/>
            <a:ext cx="3858781" cy="4344324"/>
          </a:xfrm>
        </p:spPr>
      </p:pic>
    </p:spTree>
    <p:extLst>
      <p:ext uri="{BB962C8B-B14F-4D97-AF65-F5344CB8AC3E}">
        <p14:creationId xmlns:p14="http://schemas.microsoft.com/office/powerpoint/2010/main" val="418698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E8421FAB-E178-898C-E4B8-F1A925BF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b-NO" sz="3200"/>
              <a:t>Fysisk aktivitet og helse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8ACBD120-0F72-14E9-8BE0-7F315ED1D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5" r="20605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" name="Bilde 5">
            <a:extLst>
              <a:ext uri="{FF2B5EF4-FFF2-40B4-BE49-F238E27FC236}">
                <a16:creationId xmlns:a16="http://schemas.microsoft.com/office/drawing/2014/main" id="{A2C554B1-FCFE-0747-58E1-98A7BE43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62900" y="2339259"/>
            <a:ext cx="3084513" cy="3362169"/>
          </a:xfrm>
        </p:spPr>
      </p:pic>
      <p:sp>
        <p:nvSpPr>
          <p:cNvPr id="70" name="TekstSylinder 69">
            <a:extLst>
              <a:ext uri="{FF2B5EF4-FFF2-40B4-BE49-F238E27FC236}">
                <a16:creationId xmlns:a16="http://schemas.microsoft.com/office/drawing/2014/main" id="{6642180D-1DBC-49C8-9C49-F63A6D275A71}"/>
              </a:ext>
            </a:extLst>
          </p:cNvPr>
          <p:cNvSpPr txBox="1"/>
          <p:nvPr/>
        </p:nvSpPr>
        <p:spPr>
          <a:xfrm>
            <a:off x="7929181" y="5824923"/>
            <a:ext cx="3199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>
                <a:hlinkClick r:id="rId6"/>
              </a:rPr>
              <a:t>Fysisk aktivitet og helse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84504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29AC2E4-8022-859F-4665-0CD2E0EE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b-NO" sz="3200"/>
              <a:t>Friluftsliv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41E3635B-5497-BCDC-7F3A-5F16A4A63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12" r="14718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" name="Bilde 5">
            <a:extLst>
              <a:ext uri="{FF2B5EF4-FFF2-40B4-BE49-F238E27FC236}">
                <a16:creationId xmlns:a16="http://schemas.microsoft.com/office/drawing/2014/main" id="{32413792-FFD5-DBFB-0780-41CD636E7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62900" y="2317920"/>
            <a:ext cx="3409950" cy="3764081"/>
          </a:xfrm>
        </p:spPr>
      </p:pic>
    </p:spTree>
    <p:extLst>
      <p:ext uri="{BB962C8B-B14F-4D97-AF65-F5344CB8AC3E}">
        <p14:creationId xmlns:p14="http://schemas.microsoft.com/office/powerpoint/2010/main" val="314221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20B4060-020E-B6AA-01C8-FF0B79C3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b-NO" sz="3200"/>
              <a:t>Utvikling av produkt og tjenester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E66FFBCE-94C1-CC42-4F31-4DF3AFC2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3" r="462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" name="Bilde 5">
            <a:extLst>
              <a:ext uri="{FF2B5EF4-FFF2-40B4-BE49-F238E27FC236}">
                <a16:creationId xmlns:a16="http://schemas.microsoft.com/office/drawing/2014/main" id="{B96807F4-CBEB-E0D5-F7D9-1F3178325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62900" y="2277034"/>
            <a:ext cx="3084513" cy="3486619"/>
          </a:xfrm>
        </p:spPr>
      </p:pic>
    </p:spTree>
    <p:extLst>
      <p:ext uri="{BB962C8B-B14F-4D97-AF65-F5344CB8AC3E}">
        <p14:creationId xmlns:p14="http://schemas.microsoft.com/office/powerpoint/2010/main" val="172418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21EF6-139F-C885-2FB3-EFC29209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nn-NO"/>
              <a:t>					       </a:t>
            </a:r>
            <a:r>
              <a:rPr lang="nn-NO" sz="3200"/>
              <a:t>Produksjon for scene</a:t>
            </a:r>
            <a:endParaRPr lang="nb-NO" sz="3200"/>
          </a:p>
        </p:txBody>
      </p:sp>
      <p:pic>
        <p:nvPicPr>
          <p:cNvPr id="1026" name="Picture 2" descr="Scene - Tromsø Streaming Studio">
            <a:extLst>
              <a:ext uri="{FF2B5EF4-FFF2-40B4-BE49-F238E27FC236}">
                <a16:creationId xmlns:a16="http://schemas.microsoft.com/office/drawing/2014/main" id="{E824A9DB-97B5-3AE0-58FE-FA1AED4921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r="-3" b="16370"/>
          <a:stretch/>
        </p:blipFill>
        <p:spPr bwMode="auto">
          <a:xfrm>
            <a:off x="-1" y="0"/>
            <a:ext cx="6536457" cy="68699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F773E5D-3A6F-C60D-4A7F-DD795097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19" y="2023963"/>
            <a:ext cx="3556847" cy="44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539BC-3C24-C54F-AB7B-B671851BB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9600"/>
              <a:t>Valgfag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D38B1CE-0CF7-B549-BD8F-9067A42A1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4400"/>
              <a:t>Hvordan beregnes karakteren?</a:t>
            </a:r>
          </a:p>
        </p:txBody>
      </p:sp>
    </p:spTree>
    <p:extLst>
      <p:ext uri="{BB962C8B-B14F-4D97-AF65-F5344CB8AC3E}">
        <p14:creationId xmlns:p14="http://schemas.microsoft.com/office/powerpoint/2010/main" val="315465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5DAFF3-3559-DB42-B39B-E7316BE8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/>
              <a:t>Samme valgfag i tre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BD036E-C92D-E24F-BF96-F1BBCE35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/>
              <a:t>Karakteren fra 10.klasse gjelder</a:t>
            </a:r>
          </a:p>
        </p:txBody>
      </p:sp>
    </p:spTree>
    <p:extLst>
      <p:ext uri="{BB962C8B-B14F-4D97-AF65-F5344CB8AC3E}">
        <p14:creationId xmlns:p14="http://schemas.microsoft.com/office/powerpoint/2010/main" val="38372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nb-NO"/>
              <a:t>Agenda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/>
          <a:srcRect l="24606" r="25711" b="-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Overgangen</a:t>
            </a:r>
          </a:p>
          <a:p>
            <a:r>
              <a:rPr lang="nb-NO"/>
              <a:t>Om </a:t>
            </a:r>
            <a:r>
              <a:rPr lang="nb-NO" err="1"/>
              <a:t>framandspråk</a:t>
            </a:r>
            <a:r>
              <a:rPr lang="nb-NO"/>
              <a:t> og </a:t>
            </a:r>
            <a:r>
              <a:rPr lang="nb-NO" err="1"/>
              <a:t>valfag</a:t>
            </a:r>
            <a:endParaRPr lang="nb-NO"/>
          </a:p>
          <a:p>
            <a:r>
              <a:rPr lang="nb-NO"/>
              <a:t>Val av </a:t>
            </a:r>
            <a:r>
              <a:rPr lang="nb-NO" err="1"/>
              <a:t>framandspråk</a:t>
            </a:r>
            <a:r>
              <a:rPr lang="nb-NO"/>
              <a:t>, </a:t>
            </a:r>
            <a:r>
              <a:rPr lang="nb-NO" err="1"/>
              <a:t>valfag</a:t>
            </a:r>
            <a:r>
              <a:rPr lang="nb-NO"/>
              <a:t> og målform</a:t>
            </a:r>
          </a:p>
          <a:p>
            <a:r>
              <a:rPr lang="nb-NO"/>
              <a:t>Framover</a:t>
            </a:r>
          </a:p>
        </p:txBody>
      </p:sp>
    </p:spTree>
    <p:extLst>
      <p:ext uri="{BB962C8B-B14F-4D97-AF65-F5344CB8AC3E}">
        <p14:creationId xmlns:p14="http://schemas.microsoft.com/office/powerpoint/2010/main" val="65455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9F9268-483B-4846-9833-2E532CF9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/>
              <a:t>Samme valgfag i 8. og 9. klasse og nytt valgfag i 10. klasse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51D4DD-2493-2A4C-A4A8-43026A54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4800"/>
          </a:p>
          <a:p>
            <a:r>
              <a:rPr lang="nb-NO" sz="4800"/>
              <a:t>Snittkarakteren fra 9. og 10. klasse gjelder</a:t>
            </a:r>
          </a:p>
        </p:txBody>
      </p:sp>
    </p:spTree>
    <p:extLst>
      <p:ext uri="{BB962C8B-B14F-4D97-AF65-F5344CB8AC3E}">
        <p14:creationId xmlns:p14="http://schemas.microsoft.com/office/powerpoint/2010/main" val="289879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CB8635-0C16-0C48-8A5F-66B78230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/>
              <a:t>Samme valgfag i 8. og 10. klasse og annet valgfag i 9. klasse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A5049-079B-8645-98C6-0F9745D67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4800"/>
          </a:p>
          <a:p>
            <a:r>
              <a:rPr lang="nb-NO" sz="4800"/>
              <a:t>Snittkarakteren fra 9. og 10. klasse gjelder</a:t>
            </a:r>
          </a:p>
        </p:txBody>
      </p:sp>
    </p:spTree>
    <p:extLst>
      <p:ext uri="{BB962C8B-B14F-4D97-AF65-F5344CB8AC3E}">
        <p14:creationId xmlns:p14="http://schemas.microsoft.com/office/powerpoint/2010/main" val="189656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40962A-EBD8-4548-B0F0-AFC03920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/>
              <a:t>Forskjellige valgfag i</a:t>
            </a:r>
            <a:br>
              <a:rPr lang="nb-NO" sz="4400"/>
            </a:br>
            <a:r>
              <a:rPr lang="nb-NO" sz="4400"/>
              <a:t> 8., 9. og 10. klasse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8885CB-833C-CC4D-A0CB-85F98401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4800"/>
          </a:p>
          <a:p>
            <a:r>
              <a:rPr lang="nb-NO" sz="4800"/>
              <a:t>Snittkarakter for alle tre valgfagene gjelder</a:t>
            </a:r>
          </a:p>
        </p:txBody>
      </p:sp>
    </p:spTree>
    <p:extLst>
      <p:ext uri="{BB962C8B-B14F-4D97-AF65-F5344CB8AC3E}">
        <p14:creationId xmlns:p14="http://schemas.microsoft.com/office/powerpoint/2010/main" val="412351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688CF7F-5AE0-3C47-78C7-2D6D2271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nb-NO" sz="4000"/>
              <a:t>Viktig no</a:t>
            </a:r>
          </a:p>
        </p:txBody>
      </p:sp>
      <p:cxnSp>
        <p:nvCxnSpPr>
          <p:cNvPr id="75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046539-71B8-3C73-F94E-BFE0BF65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b-NO" sz="1300"/>
              <a:t>Formsundersøking til elevane på Teams (på elevane sin iPad)</a:t>
            </a:r>
          </a:p>
          <a:p>
            <a:pPr>
              <a:lnSpc>
                <a:spcPct val="110000"/>
              </a:lnSpc>
            </a:pPr>
            <a:r>
              <a:rPr lang="nb-NO" sz="1300"/>
              <a:t>3 val: Språkfag/tilvalsfag, målform og valfag.</a:t>
            </a:r>
          </a:p>
          <a:p>
            <a:pPr>
              <a:lnSpc>
                <a:spcPct val="110000"/>
              </a:lnSpc>
            </a:pPr>
            <a:r>
              <a:rPr lang="nb-NO" sz="1300"/>
              <a:t>Send inn valget </a:t>
            </a:r>
            <a:r>
              <a:rPr lang="nb-NO" sz="1300" u="sng"/>
              <a:t>ein gong</a:t>
            </a:r>
            <a:r>
              <a:rPr lang="nb-NO" sz="1300"/>
              <a:t>. Ta kontakt ved endringar i etterkant.</a:t>
            </a:r>
          </a:p>
          <a:p>
            <a:pPr>
              <a:lnSpc>
                <a:spcPct val="110000"/>
              </a:lnSpc>
            </a:pPr>
            <a:r>
              <a:rPr lang="nb-NO" sz="1300"/>
              <a:t>Svar på skjema innen fredag 12.april.</a:t>
            </a:r>
          </a:p>
          <a:p>
            <a:pPr>
              <a:lnSpc>
                <a:spcPct val="110000"/>
              </a:lnSpc>
            </a:pPr>
            <a:r>
              <a:rPr lang="nb-NO" sz="1300"/>
              <a:t>Informasjon om vidaregåande opplæring: </a:t>
            </a:r>
            <a:r>
              <a:rPr lang="nb-NO" sz="1300">
                <a:hlinkClick r:id="rId2"/>
              </a:rPr>
              <a:t>www.vilbli.no</a:t>
            </a:r>
            <a:r>
              <a:rPr lang="nb-NO" sz="1300"/>
              <a:t> </a:t>
            </a:r>
          </a:p>
          <a:p>
            <a:pPr>
              <a:lnSpc>
                <a:spcPct val="110000"/>
              </a:lnSpc>
            </a:pPr>
            <a:r>
              <a:rPr lang="nb-NO" sz="1300"/>
              <a:t>Lenke til Udir om valgfag:  </a:t>
            </a:r>
            <a:r>
              <a:rPr lang="nb-NO" sz="1300">
                <a:hlinkClick r:id="rId3"/>
              </a:rPr>
              <a:t>https://www.udir.no/regelverkstolkninger/opplaring/Innhold-i-opplaringen/opplaring-i-valgfag-pa-ungdomstrinnet/</a:t>
            </a:r>
            <a:endParaRPr lang="nb-NO" sz="1300"/>
          </a:p>
          <a:p>
            <a:pPr>
              <a:lnSpc>
                <a:spcPct val="110000"/>
              </a:lnSpc>
            </a:pPr>
            <a:r>
              <a:rPr lang="nb-NO" sz="1300"/>
              <a:t>Søk på informasjon om dei spesifikke valfag her: </a:t>
            </a:r>
            <a:r>
              <a:rPr lang="nb-NO" sz="1300">
                <a:hlinkClick r:id="rId4"/>
              </a:rPr>
              <a:t>https://sokeresultat.udir.no/finn-lareplan.html?_gl=1*1yyp3rg*_ga*MTY2MDY1NDgyMS4xNjUxNjY3OTQy*_ga_V44YGS4HD3*MTY1MTczNDczMi40LjEuMTY1MTczNDc2OS4w</a:t>
            </a:r>
            <a:endParaRPr lang="nb-NO" sz="1300"/>
          </a:p>
          <a:p>
            <a:pPr>
              <a:lnSpc>
                <a:spcPct val="110000"/>
              </a:lnSpc>
            </a:pPr>
            <a:r>
              <a:rPr lang="nb-NO" sz="1300"/>
              <a:t>Nytt foreldremøte 5.juni </a:t>
            </a:r>
            <a:r>
              <a:rPr lang="nb-NO" sz="1300" err="1"/>
              <a:t>kl</a:t>
            </a:r>
            <a:r>
              <a:rPr lang="nb-NO" sz="1300"/>
              <a:t> 18.00 (informasjon om klasser og lærarar)</a:t>
            </a:r>
          </a:p>
          <a:p>
            <a:pPr>
              <a:lnSpc>
                <a:spcPct val="110000"/>
              </a:lnSpc>
            </a:pPr>
            <a:r>
              <a:rPr lang="nb-NO" sz="1300"/>
              <a:t>Elevane besøker ungdomsskulen i juni. </a:t>
            </a:r>
          </a:p>
          <a:p>
            <a:pPr>
              <a:lnSpc>
                <a:spcPct val="110000"/>
              </a:lnSpc>
            </a:pPr>
            <a:endParaRPr lang="nb-NO" sz="1300"/>
          </a:p>
          <a:p>
            <a:pPr>
              <a:lnSpc>
                <a:spcPct val="110000"/>
              </a:lnSpc>
            </a:pPr>
            <a:r>
              <a:rPr lang="nb-NO" sz="1300"/>
              <a:t>Ta kontakt ved spørsmål</a:t>
            </a:r>
            <a:r>
              <a:rPr lang="nb-NO" sz="1300">
                <a:sym typeface="Wingdings" pitchFamily="2" charset="2"/>
              </a:rPr>
              <a:t> </a:t>
            </a:r>
            <a:endParaRPr lang="nb-NO" sz="1300"/>
          </a:p>
        </p:txBody>
      </p:sp>
      <p:grpSp>
        <p:nvGrpSpPr>
          <p:cNvPr id="76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5952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DBC820-D419-95D4-E7D5-B6F74EF7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Heimeside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B4C2FF-B863-B556-2938-91327E9B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>
                <a:hlinkClick r:id="rId2"/>
              </a:rPr>
              <a:t>www.minskole.no/fus</a:t>
            </a:r>
            <a:endParaRPr lang="nn-NO"/>
          </a:p>
          <a:p>
            <a:r>
              <a:rPr lang="nn-NO"/>
              <a:t>Abonner på nyheiter: På «Snart 8.trinn» legg vi ut informasjon no på våren.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96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5EB7CDA-C060-9282-3FBC-AD3031E7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nn-NO" sz="1900"/>
              <a:t>Kontaktinformasjon</a:t>
            </a:r>
            <a:endParaRPr lang="nb-NO" sz="19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7EFD7E-F10A-1F27-AA03-3D6624C45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nn-NO" sz="1800"/>
              <a:t>Rektor: Karl Inge Aksnes, </a:t>
            </a:r>
            <a:r>
              <a:rPr lang="nn-NO" sz="1800">
                <a:hlinkClick r:id="rId2"/>
              </a:rPr>
              <a:t>karlinge.aksnes@time.kommune.no</a:t>
            </a:r>
            <a:endParaRPr lang="nn-NO" sz="1800"/>
          </a:p>
          <a:p>
            <a:r>
              <a:rPr lang="nn-NO" sz="1800"/>
              <a:t>Avdelingsleiar, sosiallærar, spes.ped. koordinator: Susanne Åsebø- Trodal, </a:t>
            </a:r>
            <a:r>
              <a:rPr lang="nn-NO" sz="1800">
                <a:hlinkClick r:id="rId3"/>
              </a:rPr>
              <a:t>susanne.asebo-trodal@time.kommune.no</a:t>
            </a:r>
            <a:endParaRPr lang="nn-NO" sz="1800"/>
          </a:p>
          <a:p>
            <a:r>
              <a:rPr lang="nn-NO" sz="1800"/>
              <a:t>Yrkesrådgjevar: Jorunn Ree Berge, </a:t>
            </a:r>
            <a:r>
              <a:rPr lang="nn-NO" sz="1800">
                <a:hlinkClick r:id="rId4"/>
              </a:rPr>
              <a:t>jorunn.ree.berge@time.kommune.no</a:t>
            </a:r>
            <a:endParaRPr lang="nn-NO" sz="1800"/>
          </a:p>
          <a:p>
            <a:r>
              <a:rPr lang="nn-NO" sz="1800"/>
              <a:t>Saksbehandlar: Monika Grødem Mageland, </a:t>
            </a:r>
            <a:r>
              <a:rPr lang="nn-NO" sz="1800">
                <a:hlinkClick r:id="rId5"/>
              </a:rPr>
              <a:t>monika.grodem.mageland@time.kommune.no</a:t>
            </a:r>
            <a:endParaRPr lang="nn-NO" sz="1800"/>
          </a:p>
          <a:p>
            <a:endParaRPr lang="nn-NO" sz="1800"/>
          </a:p>
          <a:p>
            <a:endParaRPr lang="nn-NO" sz="1800"/>
          </a:p>
          <a:p>
            <a:pPr marL="0" indent="0">
              <a:buNone/>
            </a:pPr>
            <a:endParaRPr lang="nb-NO" sz="18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666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153" y="293079"/>
            <a:ext cx="9905998" cy="1478570"/>
          </a:xfrm>
        </p:spPr>
        <p:txBody>
          <a:bodyPr/>
          <a:lstStyle/>
          <a:p>
            <a:r>
              <a:rPr lang="nb-NO"/>
              <a:t>FUS neste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3249" y="1317027"/>
            <a:ext cx="8138042" cy="39052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200" err="1">
                <a:solidFill>
                  <a:schemeClr val="bg1"/>
                </a:solidFill>
              </a:rPr>
              <a:t>Skuleåret</a:t>
            </a:r>
            <a:r>
              <a:rPr lang="nb-NO" sz="1200">
                <a:solidFill>
                  <a:schemeClr val="bg1"/>
                </a:solidFill>
              </a:rPr>
              <a:t> 2024-25: 173 </a:t>
            </a:r>
            <a:r>
              <a:rPr lang="nb-NO" sz="1200" err="1">
                <a:solidFill>
                  <a:schemeClr val="bg1"/>
                </a:solidFill>
              </a:rPr>
              <a:t>elevar</a:t>
            </a:r>
            <a:r>
              <a:rPr lang="nb-NO" sz="1200">
                <a:solidFill>
                  <a:schemeClr val="bg1"/>
                </a:solidFill>
              </a:rPr>
              <a:t> på 3 trinn</a:t>
            </a:r>
          </a:p>
          <a:p>
            <a:r>
              <a:rPr lang="nb-NO" sz="1200">
                <a:solidFill>
                  <a:schemeClr val="bg1"/>
                </a:solidFill>
              </a:rPr>
              <a:t>8. Trinn: 55 </a:t>
            </a:r>
            <a:r>
              <a:rPr lang="nb-NO" sz="1200" err="1">
                <a:solidFill>
                  <a:schemeClr val="bg1"/>
                </a:solidFill>
              </a:rPr>
              <a:t>elevar</a:t>
            </a:r>
            <a:r>
              <a:rPr lang="nb-NO" sz="1200">
                <a:solidFill>
                  <a:schemeClr val="bg1"/>
                </a:solidFill>
              </a:rPr>
              <a:t> 9.trinn: 74 </a:t>
            </a:r>
            <a:r>
              <a:rPr lang="nb-NO" sz="1200" err="1">
                <a:solidFill>
                  <a:schemeClr val="bg1"/>
                </a:solidFill>
              </a:rPr>
              <a:t>elevar</a:t>
            </a:r>
            <a:r>
              <a:rPr lang="nb-NO" sz="1200">
                <a:solidFill>
                  <a:schemeClr val="bg1"/>
                </a:solidFill>
              </a:rPr>
              <a:t>. 10. trinn: 44 </a:t>
            </a:r>
            <a:r>
              <a:rPr lang="nb-NO" sz="1200" err="1">
                <a:solidFill>
                  <a:schemeClr val="bg1"/>
                </a:solidFill>
              </a:rPr>
              <a:t>elevar</a:t>
            </a:r>
            <a:r>
              <a:rPr lang="nb-NO" sz="1200">
                <a:solidFill>
                  <a:schemeClr val="bg1"/>
                </a:solidFill>
              </a:rPr>
              <a:t>. Totalt 7 </a:t>
            </a:r>
            <a:r>
              <a:rPr lang="nb-NO" sz="1200" err="1">
                <a:solidFill>
                  <a:schemeClr val="bg1"/>
                </a:solidFill>
              </a:rPr>
              <a:t>klassar</a:t>
            </a:r>
            <a:endParaRPr lang="nb-NO" sz="1200">
              <a:solidFill>
                <a:schemeClr val="bg1"/>
              </a:solidFill>
            </a:endParaRPr>
          </a:p>
          <a:p>
            <a:r>
              <a:rPr lang="nb-NO" sz="1200">
                <a:solidFill>
                  <a:schemeClr val="bg1"/>
                </a:solidFill>
              </a:rPr>
              <a:t>Ny opplæringslov</a:t>
            </a:r>
          </a:p>
          <a:p>
            <a:r>
              <a:rPr lang="nb-NO" sz="1200">
                <a:solidFill>
                  <a:schemeClr val="bg1"/>
                </a:solidFill>
              </a:rPr>
              <a:t>31 tilsette</a:t>
            </a:r>
          </a:p>
          <a:p>
            <a:pPr lvl="1"/>
            <a:r>
              <a:rPr lang="nb-NO" sz="1200">
                <a:solidFill>
                  <a:schemeClr val="bg1"/>
                </a:solidFill>
              </a:rPr>
              <a:t>Rektor</a:t>
            </a:r>
          </a:p>
          <a:p>
            <a:pPr lvl="1"/>
            <a:r>
              <a:rPr lang="nb-NO" sz="1200" err="1">
                <a:solidFill>
                  <a:schemeClr val="bg1"/>
                </a:solidFill>
              </a:rPr>
              <a:t>Avdelingsleiar</a:t>
            </a:r>
            <a:endParaRPr lang="nb-NO" sz="1200">
              <a:solidFill>
                <a:schemeClr val="bg1"/>
              </a:solidFill>
            </a:endParaRPr>
          </a:p>
          <a:p>
            <a:pPr lvl="1"/>
            <a:r>
              <a:rPr lang="nb-NO" sz="1200" err="1">
                <a:solidFill>
                  <a:schemeClr val="bg1"/>
                </a:solidFill>
              </a:rPr>
              <a:t>Saksbehandlar</a:t>
            </a:r>
            <a:endParaRPr lang="nb-NO" sz="1200">
              <a:solidFill>
                <a:schemeClr val="bg1"/>
              </a:solidFill>
            </a:endParaRPr>
          </a:p>
          <a:p>
            <a:pPr lvl="1"/>
            <a:r>
              <a:rPr lang="nb-NO" sz="1200" err="1">
                <a:solidFill>
                  <a:schemeClr val="bg1"/>
                </a:solidFill>
              </a:rPr>
              <a:t>Rådgjevarar</a:t>
            </a:r>
            <a:endParaRPr lang="nb-NO" sz="1200">
              <a:solidFill>
                <a:schemeClr val="bg1"/>
              </a:solidFill>
            </a:endParaRPr>
          </a:p>
          <a:p>
            <a:pPr lvl="1"/>
            <a:r>
              <a:rPr lang="nb-NO" sz="1200" err="1">
                <a:solidFill>
                  <a:schemeClr val="bg1"/>
                </a:solidFill>
              </a:rPr>
              <a:t>Pedagogar</a:t>
            </a:r>
            <a:endParaRPr lang="nb-NO" sz="1200">
              <a:solidFill>
                <a:schemeClr val="bg1"/>
              </a:solidFill>
            </a:endParaRPr>
          </a:p>
          <a:p>
            <a:pPr lvl="1"/>
            <a:r>
              <a:rPr lang="nb-NO" sz="1200" err="1">
                <a:solidFill>
                  <a:schemeClr val="bg1"/>
                </a:solidFill>
              </a:rPr>
              <a:t>Miljøtrettleiarar</a:t>
            </a:r>
            <a:endParaRPr lang="nb-NO" sz="1200">
              <a:solidFill>
                <a:schemeClr val="bg1"/>
              </a:solidFill>
            </a:endParaRPr>
          </a:p>
          <a:p>
            <a:pPr lvl="1"/>
            <a:r>
              <a:rPr lang="nb-NO" sz="1200">
                <a:solidFill>
                  <a:schemeClr val="bg1"/>
                </a:solidFill>
              </a:rPr>
              <a:t>Operativ </a:t>
            </a:r>
            <a:r>
              <a:rPr lang="nb-NO" sz="1200" err="1">
                <a:solidFill>
                  <a:schemeClr val="bg1"/>
                </a:solidFill>
              </a:rPr>
              <a:t>sosialfagleg</a:t>
            </a:r>
            <a:r>
              <a:rPr lang="nb-NO" sz="1200">
                <a:solidFill>
                  <a:schemeClr val="bg1"/>
                </a:solidFill>
              </a:rPr>
              <a:t> ressursperson</a:t>
            </a:r>
          </a:p>
          <a:p>
            <a:r>
              <a:rPr lang="nb-NO" sz="1200"/>
              <a:t>Andre: </a:t>
            </a:r>
          </a:p>
          <a:p>
            <a:pPr lvl="1"/>
            <a:r>
              <a:rPr lang="nb-NO" sz="1200" err="1"/>
              <a:t>Helsesjukepleiar</a:t>
            </a:r>
            <a:endParaRPr lang="nb-NO" sz="1200"/>
          </a:p>
          <a:p>
            <a:pPr lvl="1"/>
            <a:r>
              <a:rPr lang="nb-NO" sz="1200"/>
              <a:t>PPT</a:t>
            </a:r>
            <a:endParaRPr lang="nb-NO"/>
          </a:p>
          <a:p>
            <a:pPr lvl="1"/>
            <a:r>
              <a:rPr lang="nb-NO" sz="1200" err="1"/>
              <a:t>Reinhald</a:t>
            </a:r>
            <a:endParaRPr lang="nb-NO" sz="1200"/>
          </a:p>
          <a:p>
            <a:pPr lvl="1"/>
            <a:r>
              <a:rPr lang="nb-NO" sz="1200"/>
              <a:t>Vaktmester</a:t>
            </a:r>
          </a:p>
          <a:p>
            <a:pPr marL="0" indent="0">
              <a:buNone/>
            </a:pPr>
            <a:endParaRPr lang="nb-NO" sz="120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576F284F-4ACF-B5D8-755A-C8D47BCA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96" y="1391384"/>
            <a:ext cx="4603688" cy="34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1412" y="502985"/>
            <a:ext cx="9905998" cy="1478570"/>
          </a:xfrm>
        </p:spPr>
        <p:txBody>
          <a:bodyPr/>
          <a:lstStyle/>
          <a:p>
            <a:r>
              <a:rPr lang="nb-NO"/>
              <a:t>Overgang frå </a:t>
            </a:r>
            <a:r>
              <a:rPr lang="nb-NO" err="1"/>
              <a:t>barneskule</a:t>
            </a:r>
            <a:r>
              <a:rPr lang="nb-NO"/>
              <a:t> til ungdomsskule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55273" y="1765782"/>
            <a:ext cx="9905999" cy="3541714"/>
          </a:xfrm>
        </p:spPr>
        <p:txBody>
          <a:bodyPr>
            <a:normAutofit fontScale="62500" lnSpcReduction="20000"/>
          </a:bodyPr>
          <a:lstStyle/>
          <a:p>
            <a:r>
              <a:rPr lang="nb-NO">
                <a:solidFill>
                  <a:schemeClr val="bg1"/>
                </a:solidFill>
              </a:rPr>
              <a:t>Nytt bygg og nye vaksne</a:t>
            </a:r>
          </a:p>
          <a:p>
            <a:r>
              <a:rPr lang="nb-NO">
                <a:solidFill>
                  <a:schemeClr val="bg1"/>
                </a:solidFill>
              </a:rPr>
              <a:t>Mindre miljø</a:t>
            </a:r>
          </a:p>
          <a:p>
            <a:r>
              <a:rPr lang="nb-NO">
                <a:solidFill>
                  <a:schemeClr val="bg1"/>
                </a:solidFill>
              </a:rPr>
              <a:t>Kantine to dager i veka</a:t>
            </a:r>
          </a:p>
          <a:p>
            <a:r>
              <a:rPr lang="nb-NO" err="1">
                <a:solidFill>
                  <a:schemeClr val="bg1"/>
                </a:solidFill>
              </a:rPr>
              <a:t>Kontaktlærar</a:t>
            </a:r>
            <a:r>
              <a:rPr lang="nb-NO">
                <a:solidFill>
                  <a:schemeClr val="bg1"/>
                </a:solidFill>
              </a:rPr>
              <a:t> og </a:t>
            </a:r>
            <a:r>
              <a:rPr lang="nb-NO" err="1">
                <a:solidFill>
                  <a:schemeClr val="bg1"/>
                </a:solidFill>
              </a:rPr>
              <a:t>faglærar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Sjølvstende </a:t>
            </a:r>
          </a:p>
          <a:p>
            <a:r>
              <a:rPr lang="nb-NO">
                <a:solidFill>
                  <a:schemeClr val="bg1"/>
                </a:solidFill>
              </a:rPr>
              <a:t>Rett til vurdering med karakter til jul og sommar</a:t>
            </a:r>
          </a:p>
          <a:p>
            <a:r>
              <a:rPr lang="nb-NO" err="1">
                <a:solidFill>
                  <a:schemeClr val="bg1"/>
                </a:solidFill>
              </a:rPr>
              <a:t>Førebuing</a:t>
            </a:r>
            <a:r>
              <a:rPr lang="nb-NO">
                <a:solidFill>
                  <a:schemeClr val="bg1"/>
                </a:solidFill>
              </a:rPr>
              <a:t> til vidaregåande opplæring</a:t>
            </a:r>
          </a:p>
          <a:p>
            <a:r>
              <a:rPr lang="nn-NO">
                <a:solidFill>
                  <a:schemeClr val="bg1"/>
                </a:solidFill>
              </a:rPr>
              <a:t>2. framandspråk og valfag</a:t>
            </a:r>
            <a:endParaRPr lang="nb-NO">
              <a:solidFill>
                <a:schemeClr val="bg1"/>
              </a:solidFill>
            </a:endParaRPr>
          </a:p>
          <a:p>
            <a:r>
              <a:rPr lang="nb-NO" err="1">
                <a:solidFill>
                  <a:schemeClr val="bg1"/>
                </a:solidFill>
              </a:rPr>
              <a:t>Symjing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Mat og helse (avgangsfag)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73" y="1616290"/>
            <a:ext cx="2684746" cy="250169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94" y="4453516"/>
            <a:ext cx="3673725" cy="17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1" y="478854"/>
            <a:ext cx="9905998" cy="1478570"/>
          </a:xfrm>
        </p:spPr>
        <p:txBody>
          <a:bodyPr/>
          <a:lstStyle/>
          <a:p>
            <a:r>
              <a:rPr lang="nn-NO"/>
              <a:t>2. framandspråk 	</a:t>
            </a:r>
            <a:endParaRPr lang="nb-NO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954157" y="1565432"/>
            <a:ext cx="8348593" cy="411781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2. Framandspråk eller ikkje?</a:t>
            </a:r>
          </a:p>
          <a:p>
            <a:r>
              <a:rPr lang="nn-NO" sz="2000">
                <a:solidFill>
                  <a:schemeClr val="bg1"/>
                </a:solidFill>
              </a:rPr>
              <a:t>Tilbod</a:t>
            </a:r>
            <a:endParaRPr lang="nb-NO" sz="2000">
              <a:solidFill>
                <a:schemeClr val="bg1"/>
              </a:solidFill>
            </a:endParaRPr>
          </a:p>
          <a:p>
            <a:pPr lvl="1"/>
            <a:r>
              <a:rPr lang="nb-NO">
                <a:solidFill>
                  <a:schemeClr val="bg1"/>
                </a:solidFill>
              </a:rPr>
              <a:t>Tysk</a:t>
            </a:r>
          </a:p>
          <a:p>
            <a:pPr lvl="1"/>
            <a:r>
              <a:rPr lang="nb-NO">
                <a:solidFill>
                  <a:schemeClr val="bg1"/>
                </a:solidFill>
              </a:rPr>
              <a:t>Engelsk fordjuping</a:t>
            </a:r>
          </a:p>
          <a:p>
            <a:pPr lvl="1"/>
            <a:r>
              <a:rPr lang="nb-NO">
                <a:solidFill>
                  <a:schemeClr val="bg1"/>
                </a:solidFill>
              </a:rPr>
              <a:t>Arbeidslivfag</a:t>
            </a:r>
            <a:endParaRPr lang="nn-NO">
              <a:solidFill>
                <a:schemeClr val="bg1"/>
              </a:solidFill>
            </a:endParaRPr>
          </a:p>
          <a:p>
            <a:r>
              <a:rPr lang="nn-NO" sz="2000">
                <a:solidFill>
                  <a:schemeClr val="bg1"/>
                </a:solidFill>
              </a:rPr>
              <a:t>Konsekvensar</a:t>
            </a:r>
          </a:p>
          <a:p>
            <a:r>
              <a:rPr lang="nn-NO" sz="2000">
                <a:solidFill>
                  <a:schemeClr val="bg1"/>
                </a:solidFill>
              </a:rPr>
              <a:t>Val og omval</a:t>
            </a:r>
          </a:p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- Ein må setja opp første-, andre- og </a:t>
            </a:r>
            <a:r>
              <a:rPr lang="nn-NO" sz="2000" err="1">
                <a:solidFill>
                  <a:schemeClr val="bg1"/>
                </a:solidFill>
              </a:rPr>
              <a:t>tredjeval</a:t>
            </a:r>
            <a:endParaRPr lang="nn-NO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- Elevane skal ha same fag gjennom heile ungdomsskulen</a:t>
            </a:r>
          </a:p>
          <a:p>
            <a:pPr marL="0" indent="0">
              <a:buNone/>
            </a:pPr>
            <a:r>
              <a:rPr lang="nn-NO" sz="2000">
                <a:solidFill>
                  <a:schemeClr val="bg1"/>
                </a:solidFill>
              </a:rPr>
              <a:t>- Eventuelt omval må skje i samråd med skulen i løpet av fyrste semester</a:t>
            </a:r>
          </a:p>
          <a:p>
            <a:pPr marL="0" indent="0">
              <a:buNone/>
            </a:pPr>
            <a:endParaRPr lang="nn-NO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sz="2000"/>
          </a:p>
          <a:p>
            <a:endParaRPr lang="nn-NO" sz="2000"/>
          </a:p>
          <a:p>
            <a:pPr marL="0" indent="0">
              <a:buNone/>
            </a:pPr>
            <a:endParaRPr lang="nn-NO" sz="2000"/>
          </a:p>
          <a:p>
            <a:endParaRPr lang="nb-NO" sz="200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60" y="1862327"/>
            <a:ext cx="2937014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A717F654-2C9E-9E10-F1B6-1A275E73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95" y="381000"/>
            <a:ext cx="875631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A944DE-A3A0-D92D-FA63-B53C66478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3923" b="7824"/>
          <a:stretch/>
        </p:blipFill>
        <p:spPr bwMode="auto">
          <a:xfrm>
            <a:off x="2254928" y="1083076"/>
            <a:ext cx="8279905" cy="49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9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8C244D-48D9-2618-4B46-3A5B17EB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Merk!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2130EF-D218-4970-A4BF-D1071196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96709"/>
            <a:ext cx="9905999" cy="3541714"/>
          </a:xfrm>
        </p:spPr>
        <p:txBody>
          <a:bodyPr>
            <a:noAutofit/>
          </a:bodyPr>
          <a:lstStyle/>
          <a:p>
            <a:r>
              <a:rPr lang="nb-NO" sz="3200"/>
              <a:t>Dersom du vil gå </a:t>
            </a:r>
            <a:r>
              <a:rPr lang="nb-NO" sz="3200" err="1"/>
              <a:t>studieførebuande</a:t>
            </a:r>
            <a:r>
              <a:rPr lang="nb-NO" sz="3200"/>
              <a:t> på VGS og </a:t>
            </a:r>
            <a:r>
              <a:rPr lang="nb-NO" sz="3200" b="1" u="sng" err="1"/>
              <a:t>ikkje</a:t>
            </a:r>
            <a:r>
              <a:rPr lang="nb-NO" sz="3200"/>
              <a:t> har hatt tysk/spansk/fransk på ungdomsskulen:</a:t>
            </a:r>
          </a:p>
          <a:p>
            <a:endParaRPr lang="nb-NO" sz="3200"/>
          </a:p>
          <a:p>
            <a:r>
              <a:rPr lang="nb-NO" sz="3200"/>
              <a:t>Må ha tysk i </a:t>
            </a:r>
            <a:r>
              <a:rPr lang="nb-NO" sz="3200" u="sng"/>
              <a:t>tre år </a:t>
            </a:r>
            <a:r>
              <a:rPr lang="nb-NO" sz="3200"/>
              <a:t>i VGS. Startar på nivå 1. Tar nivå 1 på to år, og nivå 2 på eitt år.</a:t>
            </a:r>
          </a:p>
          <a:p>
            <a:r>
              <a:rPr lang="nb-NO" sz="3200" err="1"/>
              <a:t>Ikkje</a:t>
            </a:r>
            <a:r>
              <a:rPr lang="nb-NO" sz="3200"/>
              <a:t> alle </a:t>
            </a:r>
            <a:r>
              <a:rPr lang="nb-NO" sz="3200" err="1"/>
              <a:t>vgs-skular</a:t>
            </a:r>
            <a:r>
              <a:rPr lang="nb-NO" sz="3200"/>
              <a:t> tilbyr nivå 1 (tre i Stavanger)</a:t>
            </a:r>
          </a:p>
        </p:txBody>
      </p:sp>
    </p:spTree>
    <p:extLst>
      <p:ext uri="{BB962C8B-B14F-4D97-AF65-F5344CB8AC3E}">
        <p14:creationId xmlns:p14="http://schemas.microsoft.com/office/powerpoint/2010/main" val="20371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5608BC-927D-5430-C258-66BC9708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/>
              <a:t>Ingen vegar er stengt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D7C9FF-3C93-EA98-6757-2B119836A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/>
              <a:t>Ein kan velje mellom alle 15 utdanningsprogramma på VGS uansett kva ein har i </a:t>
            </a:r>
            <a:r>
              <a:rPr lang="nb-NO" sz="4800" err="1"/>
              <a:t>framandspråk</a:t>
            </a:r>
            <a:r>
              <a:rPr lang="nb-NO" sz="4800"/>
              <a:t> på ungdomsskulen</a:t>
            </a:r>
          </a:p>
        </p:txBody>
      </p:sp>
    </p:spTree>
    <p:extLst>
      <p:ext uri="{BB962C8B-B14F-4D97-AF65-F5344CB8AC3E}">
        <p14:creationId xmlns:p14="http://schemas.microsoft.com/office/powerpoint/2010/main" val="794659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28fa83-463a-4097-adb2-a1fb4c5228a9">
      <UserInfo>
        <DisplayName>Karl Inge Aksnes</DisplayName>
        <AccountId>30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772151F29D7945A82D4DDFEF95550A" ma:contentTypeVersion="12" ma:contentTypeDescription="Opprett et nytt dokument." ma:contentTypeScope="" ma:versionID="7322ea10739347756f8af23211b366fe">
  <xsd:schema xmlns:xsd="http://www.w3.org/2001/XMLSchema" xmlns:xs="http://www.w3.org/2001/XMLSchema" xmlns:p="http://schemas.microsoft.com/office/2006/metadata/properties" xmlns:ns2="ae28fa83-463a-4097-adb2-a1fb4c5228a9" xmlns:ns3="c4ae8d7a-573a-4521-8cb8-ff8fece55d97" targetNamespace="http://schemas.microsoft.com/office/2006/metadata/properties" ma:root="true" ma:fieldsID="170ef65cd1ffe8abbce973b906f87ebd" ns2:_="" ns3:_="">
    <xsd:import namespace="ae28fa83-463a-4097-adb2-a1fb4c5228a9"/>
    <xsd:import namespace="c4ae8d7a-573a-4521-8cb8-ff8fece55d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8fa83-463a-4097-adb2-a1fb4c5228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e8d7a-573a-4521-8cb8-ff8fece55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1368C-4536-4D93-8704-DC73888A99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BC82FA-D875-4D3F-9283-66FAB8EC2DA8}">
  <ds:schemaRefs>
    <ds:schemaRef ds:uri="ae28fa83-463a-4097-adb2-a1fb4c5228a9"/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8C95DB-3FAD-407C-B678-674EEA2AA020}">
  <ds:schemaRefs>
    <ds:schemaRef ds:uri="ae28fa83-463a-4097-adb2-a1fb4c5228a9"/>
    <ds:schemaRef ds:uri="c4ae8d7a-573a-4521-8cb8-ff8fece55d97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Berlin_16x9</Template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Krets</vt:lpstr>
      <vt:lpstr>Velkomen til Frøyland Ungdomsskule</vt:lpstr>
      <vt:lpstr>Agenda</vt:lpstr>
      <vt:lpstr>FUS neste år</vt:lpstr>
      <vt:lpstr>Overgang frå barneskule til ungdomsskule</vt:lpstr>
      <vt:lpstr>2. framandspråk  </vt:lpstr>
      <vt:lpstr>PowerPoint Presentation</vt:lpstr>
      <vt:lpstr>PowerPoint Presentation</vt:lpstr>
      <vt:lpstr>Merk!</vt:lpstr>
      <vt:lpstr>Ingen vegar er stengt</vt:lpstr>
      <vt:lpstr>Arbeidslivsfag</vt:lpstr>
      <vt:lpstr>Valfag</vt:lpstr>
      <vt:lpstr>Valfag</vt:lpstr>
      <vt:lpstr>Design og redesign</vt:lpstr>
      <vt:lpstr>Fysisk aktivitet og helse</vt:lpstr>
      <vt:lpstr>Friluftsliv</vt:lpstr>
      <vt:lpstr>Utvikling av produkt og tjenester</vt:lpstr>
      <vt:lpstr>            Produksjon for scene</vt:lpstr>
      <vt:lpstr>Valgfag</vt:lpstr>
      <vt:lpstr>Samme valgfag i tre år</vt:lpstr>
      <vt:lpstr>Samme valgfag i 8. og 9. klasse og nytt valgfag i 10. klasse</vt:lpstr>
      <vt:lpstr>Samme valgfag i 8. og 10. klasse og annet valgfag i 9. klasse</vt:lpstr>
      <vt:lpstr>Forskjellige valgfag i  8., 9. og 10. klasse</vt:lpstr>
      <vt:lpstr>Viktig no</vt:lpstr>
      <vt:lpstr>Heimeside</vt:lpstr>
      <vt:lpstr>Kontaktinformasjon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Siri Svanøe Endresen</dc:creator>
  <cp:revision>1</cp:revision>
  <dcterms:created xsi:type="dcterms:W3CDTF">2016-04-16T17:35:44Z</dcterms:created>
  <dcterms:modified xsi:type="dcterms:W3CDTF">2024-03-20T18:58:43Z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0x0101003C772151F29D7945A82D4DDFEF95550A</vt:lpwstr>
  </property>
  <property fmtid="{D5CDD505-2E9C-101B-9397-08002B2CF9AE}" pid="3" name="AuthorIds_UIVersion_1536">
    <vt:lpwstr>11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2024-03-20T05:41:11Z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87b920f6-5adb-4267-af09-79b2e22c8768</vt:lpwstr>
  </property>
  <property fmtid="{D5CDD505-2E9C-101B-9397-08002B2CF9AE}" pid="10" name="MSIP_Label_f505dd38-82b4-4427-b8a7-50e105392c97_ContentBits">
    <vt:lpwstr>0</vt:lpwstr>
  </property>
</Properties>
</file>